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75" r:id="rId2"/>
    <p:sldId id="276" r:id="rId3"/>
    <p:sldId id="277" r:id="rId4"/>
    <p:sldId id="256" r:id="rId5"/>
    <p:sldId id="257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8" r:id="rId2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5" autoAdjust="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C01427A-83B5-4C86-A827-5C0B3CB40663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0866120-AF46-4203-82AA-F7C3CDC4683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6329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7A0C632-EC52-459A-8E26-D0A411814E2D}" type="slidenum">
              <a:rPr lang="ru-RU" smtClean="0"/>
              <a:pPr/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8BFDC-4D5D-4947-8C20-DCE8122135EC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D271A-A60C-4F88-B713-EA669DD0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3EF0C-D6A9-4FAD-89C1-B52273F324A9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9A8AB-2F5D-42EA-BFA9-4BCC9CAC6E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EC265-7FD7-40E4-9C7A-5A0902FA777B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649B8-2752-4ECA-8C85-878765ECD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1A8CC-16B1-4BA8-86BE-AAB688CECF84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4E2B8-2C15-411D-9FAF-6A8D1F6E21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99901-3F2E-45EB-BC4F-E5429F537C46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BF5FA-7881-4D1D-B79C-BF2ACE0D46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5614C-9EE4-4A0E-8F40-3B85820477F2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2AB45-4467-440E-A9CD-DF58218C3B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0EBC3-F985-4401-9EBF-14CDBE269C67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C7DA41-C569-4877-9D99-6CA75EF518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897B7-DACA-49C1-B5F3-C6B0FCD6CDA9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ADA116-99E4-4AB6-8FBB-DE1FC93B49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766D95-6555-4D98-88D8-D163FE225CDF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246E-3BB4-43AD-B2CD-50722E67CE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D18B9-991B-4114-8D83-7456B1F02A27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E2614-4778-4038-B9FF-A561F4DF36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с одним вырезанным скругленным углом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Прямоугольный треугольник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Полилиния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59FC2-5B2B-4A43-AD91-3FF648AFDE88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10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151F2-0B00-432A-844C-C21C02C993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6669101B-27DB-4529-9BE3-0CB7C8CEE816}" type="datetimeFigureOut">
              <a:rPr lang="ru-RU"/>
              <a:pPr>
                <a:defRPr/>
              </a:pPr>
              <a:t>07.10.2014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1E356DDE-6478-42A3-8EB3-8815F5F9F9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33" name="Группа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87" r:id="rId2"/>
    <p:sldLayoutId id="2147483796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7" r:id="rId9"/>
    <p:sldLayoutId id="2147483793" r:id="rId10"/>
    <p:sldLayoutId id="214748379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&#1084;&#1072;&#1082;&#1089;\Desktop\&#1053;&#1086;&#1074;&#1086;&#1075;&#1086;&#1076;&#1085;&#1080;&#1077;%20&#1048;&#1075;&#1088;&#1091;&#1096;&#1082;&#1080;.mp3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i="1" dirty="0" smtClean="0"/>
              <a:t>Презентация на тему: «Чистый мир детям!»</a:t>
            </a:r>
            <a:endParaRPr lang="ru-RU" i="1" dirty="0"/>
          </a:p>
        </p:txBody>
      </p:sp>
      <p:sp>
        <p:nvSpPr>
          <p:cNvPr id="512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3228975"/>
            <a:ext cx="7854950" cy="3200400"/>
          </a:xfrm>
        </p:spPr>
        <p:txBody>
          <a:bodyPr/>
          <a:lstStyle/>
          <a:p>
            <a:pPr marR="0" eaLnBrk="1" hangingPunct="1">
              <a:lnSpc>
                <a:spcPct val="80000"/>
              </a:lnSpc>
            </a:pPr>
            <a:r>
              <a:rPr lang="ru-RU" sz="5600" i="1" smtClean="0">
                <a:solidFill>
                  <a:srgbClr val="FF0000"/>
                </a:solidFill>
              </a:rPr>
              <a:t>Номинация</a:t>
            </a:r>
          </a:p>
          <a:p>
            <a:pPr marR="0" eaLnBrk="1" hangingPunct="1">
              <a:lnSpc>
                <a:spcPct val="80000"/>
              </a:lnSpc>
            </a:pPr>
            <a:r>
              <a:rPr lang="ru-RU" sz="5600" i="1" smtClean="0">
                <a:solidFill>
                  <a:srgbClr val="FF0000"/>
                </a:solidFill>
              </a:rPr>
              <a:t> «Фабрика игрушек»</a:t>
            </a:r>
          </a:p>
          <a:p>
            <a:pPr marR="0" eaLnBrk="1" hangingPunct="1">
              <a:lnSpc>
                <a:spcPct val="80000"/>
              </a:lnSpc>
            </a:pPr>
            <a:r>
              <a:rPr lang="ru-RU" sz="5600" i="1" smtClean="0">
                <a:solidFill>
                  <a:srgbClr val="FF0000"/>
                </a:solidFill>
              </a:rPr>
              <a:t>Конышина Елена Викторовна </a:t>
            </a:r>
          </a:p>
          <a:p>
            <a:pPr marR="0" eaLnBrk="1" hangingPunct="1">
              <a:lnSpc>
                <a:spcPct val="80000"/>
              </a:lnSpc>
            </a:pPr>
            <a:endParaRPr lang="ru-RU" sz="5600" i="1" smtClean="0">
              <a:solidFill>
                <a:srgbClr val="FF0000"/>
              </a:solidFill>
            </a:endParaRPr>
          </a:p>
        </p:txBody>
      </p:sp>
      <p:pic>
        <p:nvPicPr>
          <p:cNvPr id="5" name="Новогодние Игрушки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1144250" y="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 advTm="10000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То что у нас получилось.</a:t>
            </a:r>
          </a:p>
        </p:txBody>
      </p:sp>
      <p:pic>
        <p:nvPicPr>
          <p:cNvPr id="8196" name="Picture 4" descr="J:\DCIM\100PHOTO\SAM_493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 rot="20987710">
            <a:off x="225448" y="2336872"/>
            <a:ext cx="4183618" cy="4183618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197" name="Picture 5" descr="J:\DCIM\100PHOTO\SAM_494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906229">
            <a:off x="4916429" y="2198388"/>
            <a:ext cx="4125774" cy="419453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10000"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0482" name="Picture 2" descr="J:\DCIM\100PHOTO\SAM_49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 rot="614464">
            <a:off x="4243347" y="1221258"/>
            <a:ext cx="4517506" cy="4714908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Прямоугольник 5"/>
          <p:cNvSpPr/>
          <p:nvPr/>
        </p:nvSpPr>
        <p:spPr>
          <a:xfrm>
            <a:off x="142844" y="1571613"/>
            <a:ext cx="392909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У меня сегодня было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Очень много важных дел.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Утром зайку я кормила,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Чтобы он не похудел.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Дом из кубиков сложила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И рассыпала опять,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С этажерки притащила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Книжку толстую читать.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А теперь пойду к подружке,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С ней не виделась полдня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alibri"/>
                <a:ea typeface="Times New Roman" pitchFamily="18" charset="0"/>
                <a:cs typeface="Tahoma" pitchFamily="34" charset="0"/>
              </a:rPr>
              <a:t>…</a:t>
            </a: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/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Может быть мои игрушки</a:t>
            </a:r>
            <a:b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</a:b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ahoma" pitchFamily="34" charset="0"/>
                <a:ea typeface="Times New Roman" pitchFamily="18" charset="0"/>
                <a:cs typeface="Tahoma" pitchFamily="34" charset="0"/>
              </a:rPr>
              <a:t>Уберут и без меня!..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advClick="0" advTm="10000">
    <p:comb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4818" name="Picture 2" descr="J:\DCIM\100PHOTO\SAM_496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85720" y="1142984"/>
            <a:ext cx="4071966" cy="514353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4819" name="Picture 3" descr="J:\DCIM\100PHOTO\SAM_496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670702">
            <a:off x="4786314" y="1142984"/>
            <a:ext cx="4143404" cy="514353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10000">
    <p:comb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endParaRPr lang="ru-RU" smtClean="0"/>
          </a:p>
        </p:txBody>
      </p:sp>
      <p:pic>
        <p:nvPicPr>
          <p:cNvPr id="35842" name="Picture 2" descr="J:\DCIM\100PHOTO\SAM_495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 rot="298039">
            <a:off x="4500562" y="857232"/>
            <a:ext cx="4500594" cy="46434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28625" y="1428750"/>
            <a:ext cx="4214813" cy="48323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Кукол в платья наряжали,</a:t>
            </a:r>
            <a:b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</a:b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Кукол в гости приглашали,</a:t>
            </a:r>
            <a:b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</a:b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Сладким чаем их поили</a:t>
            </a:r>
            <a:b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</a:b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И коврижками кормили.</a:t>
            </a:r>
            <a:b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</a:b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Ничего они не ели,</a:t>
            </a:r>
            <a:b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</a:b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Ничего они не пили…</a:t>
            </a:r>
            <a:b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</a:b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И зачем такие куклы</a:t>
            </a:r>
            <a:b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</a:br>
            <a:r>
              <a:rPr lang="ru-RU" sz="2800" b="1" i="1" dirty="0">
                <a:solidFill>
                  <a:srgbClr val="FF0000"/>
                </a:solidFill>
                <a:latin typeface="Calibri"/>
                <a:ea typeface="+mj-ea"/>
                <a:cs typeface="+mj-cs"/>
              </a:rPr>
              <a:t>Только в гости приходили?</a:t>
            </a:r>
            <a:endParaRPr lang="ru-RU" sz="4400" dirty="0"/>
          </a:p>
        </p:txBody>
      </p:sp>
    </p:spTree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6866" name="Picture 2" descr="J:\DCIM\100PHOTO\SAM_496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571480"/>
            <a:ext cx="4214810" cy="4668839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6867" name="Picture 3" descr="J:\DCIM\100PHOTO\SAM_495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655690">
            <a:off x="4607040" y="1902896"/>
            <a:ext cx="4478650" cy="457203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10000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7890" name="Picture 2" descr="J:\DCIM\100PHOTO\SAM_494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4286248" y="1785926"/>
            <a:ext cx="4857752" cy="438943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19460" name="Прямоугольник 4"/>
          <p:cNvSpPr>
            <a:spLocks noChangeArrowheads="1"/>
          </p:cNvSpPr>
          <p:nvPr/>
        </p:nvSpPr>
        <p:spPr bwMode="auto">
          <a:xfrm>
            <a:off x="0" y="2214563"/>
            <a:ext cx="4714875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solidFill>
                  <a:srgbClr val="00B050"/>
                </a:solidFill>
              </a:rPr>
              <a:t>Дружно с куклою вдвоем </a:t>
            </a:r>
            <a:br>
              <a:rPr lang="ru-RU" sz="2400" b="1" i="1">
                <a:solidFill>
                  <a:srgbClr val="00B050"/>
                </a:solidFill>
              </a:rPr>
            </a:br>
            <a:r>
              <a:rPr lang="ru-RU" sz="2400" b="1" i="1">
                <a:solidFill>
                  <a:srgbClr val="00B050"/>
                </a:solidFill>
              </a:rPr>
              <a:t>В доме кукольном живем, </a:t>
            </a:r>
            <a:br>
              <a:rPr lang="ru-RU" sz="2400" b="1" i="1">
                <a:solidFill>
                  <a:srgbClr val="00B050"/>
                </a:solidFill>
              </a:rPr>
            </a:br>
            <a:r>
              <a:rPr lang="ru-RU" sz="2400" b="1" i="1">
                <a:solidFill>
                  <a:srgbClr val="00B050"/>
                </a:solidFill>
              </a:rPr>
              <a:t>Кухня есть и даже ванна, </a:t>
            </a:r>
            <a:br>
              <a:rPr lang="ru-RU" sz="2400" b="1" i="1">
                <a:solidFill>
                  <a:srgbClr val="00B050"/>
                </a:solidFill>
              </a:rPr>
            </a:br>
            <a:r>
              <a:rPr lang="ru-RU" sz="2400" b="1" i="1">
                <a:solidFill>
                  <a:srgbClr val="00B050"/>
                </a:solidFill>
              </a:rPr>
              <a:t>И в гостиной два дивана, </a:t>
            </a:r>
            <a:br>
              <a:rPr lang="ru-RU" sz="2400" b="1" i="1">
                <a:solidFill>
                  <a:srgbClr val="00B050"/>
                </a:solidFill>
              </a:rPr>
            </a:br>
            <a:r>
              <a:rPr lang="ru-RU" sz="2400" b="1" i="1">
                <a:solidFill>
                  <a:srgbClr val="00B050"/>
                </a:solidFill>
              </a:rPr>
              <a:t>Здесь сегодня целый день </a:t>
            </a:r>
            <a:br>
              <a:rPr lang="ru-RU" sz="2400" b="1" i="1">
                <a:solidFill>
                  <a:srgbClr val="00B050"/>
                </a:solidFill>
              </a:rPr>
            </a:br>
            <a:r>
              <a:rPr lang="ru-RU" sz="2400" b="1" i="1">
                <a:solidFill>
                  <a:srgbClr val="00B050"/>
                </a:solidFill>
              </a:rPr>
              <a:t>Принимали мы гостей.</a:t>
            </a:r>
          </a:p>
        </p:txBody>
      </p:sp>
    </p:spTree>
  </p:cSld>
  <p:clrMapOvr>
    <a:masterClrMapping/>
  </p:clrMapOvr>
  <p:transition advClick="0" advTm="10000">
    <p:strips dir="r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8914" name="Picture 2" descr="J:\DCIM\100PHOTO\SAM_497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1071546"/>
            <a:ext cx="4500594" cy="5435264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38915" name="Picture 3" descr="J:\DCIM\100PHOTO\SAM_4944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647883">
            <a:off x="4762744" y="695132"/>
            <a:ext cx="4452281" cy="542129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10000">
    <p:randomBa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39938" name="Picture 2" descr="J:\DCIM\100PHOTO\SAM_495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28596" y="1600200"/>
            <a:ext cx="3286148" cy="4525963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1508" name="Прямоугольник 4"/>
          <p:cNvSpPr>
            <a:spLocks noChangeArrowheads="1"/>
          </p:cNvSpPr>
          <p:nvPr/>
        </p:nvSpPr>
        <p:spPr bwMode="auto">
          <a:xfrm>
            <a:off x="4357688" y="1582738"/>
            <a:ext cx="4429125" cy="526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1">
                <a:solidFill>
                  <a:srgbClr val="00B0F0"/>
                </a:solidFill>
              </a:rPr>
              <a:t>Хороши у нас игрушки: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Куклы, мишки и хлопушки,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С ними весело играть,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Но не надо забывать: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Игрушки – не люди,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Но все понимают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И очень не любят,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Когда их ломают.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Пусть игрушки дружат с нами, 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Обижать мы их не станем,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Поиграем и потом</a:t>
            </a:r>
            <a:br>
              <a:rPr lang="ru-RU" sz="2400" i="1">
                <a:solidFill>
                  <a:srgbClr val="00B0F0"/>
                </a:solidFill>
              </a:rPr>
            </a:br>
            <a:r>
              <a:rPr lang="ru-RU" sz="2400" i="1">
                <a:solidFill>
                  <a:srgbClr val="00B0F0"/>
                </a:solidFill>
              </a:rPr>
              <a:t>Все на место уберем.</a:t>
            </a:r>
            <a:r>
              <a:rPr lang="ru-RU" sz="2400"/>
              <a:t/>
            </a:r>
            <a:br>
              <a:rPr lang="ru-RU" sz="2400"/>
            </a:br>
            <a:endParaRPr lang="ru-RU" sz="2400"/>
          </a:p>
        </p:txBody>
      </p:sp>
    </p:spTree>
  </p:cSld>
  <p:clrMapOvr>
    <a:masterClrMapping/>
  </p:clrMapOvr>
  <p:transition advClick="0" advTm="10000"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40962" name="Picture 2" descr="J:\DCIM\100PHOTO\SAM_495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357158" y="714356"/>
            <a:ext cx="4143404" cy="5811847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0963" name="Picture 3" descr="J:\DCIM\100PHOTO\SAM_496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591066">
            <a:off x="4643438" y="714356"/>
            <a:ext cx="4357686" cy="57864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10000">
    <p:strips dir="l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 descr="J:\DCIM\100PHOTO\SAM_496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4714876" y="1142984"/>
            <a:ext cx="4286280" cy="492922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285750" y="1214438"/>
            <a:ext cx="4857750" cy="489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Хороши у нас игрушки: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Куклы, мишки и хлопушки,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С ними весело играть,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Но не надо забывать: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Игрушки </a:t>
            </a:r>
            <a:r>
              <a:rPr lang="ru-RU" sz="2400" i="1">
                <a:solidFill>
                  <a:srgbClr val="7030A0"/>
                </a:solidFill>
                <a:latin typeface="Calibri" pitchFamily="34" charset="0"/>
                <a:cs typeface="Times New Roman" pitchFamily="18" charset="0"/>
              </a:rPr>
              <a:t>–</a:t>
            </a:r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 не люди,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Но все понимают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И очень не любят,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Когда их ломают.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Пусть игрушки дружат с нами,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Обижать мы их не станем,</a:t>
            </a:r>
            <a:endParaRPr lang="ru-RU" sz="3600" i="1">
              <a:solidFill>
                <a:srgbClr val="7030A0"/>
              </a:solidFill>
              <a:cs typeface="Times New Roman" pitchFamily="18" charset="0"/>
            </a:endParaRP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Поиграем и потом</a:t>
            </a:r>
          </a:p>
          <a:p>
            <a:pPr eaLnBrk="0" hangingPunct="0"/>
            <a:r>
              <a:rPr lang="ru-RU" sz="2400" i="1">
                <a:solidFill>
                  <a:srgbClr val="7030A0"/>
                </a:solidFill>
                <a:latin typeface="Verdana" pitchFamily="34" charset="0"/>
                <a:cs typeface="Times New Roman" pitchFamily="18" charset="0"/>
              </a:rPr>
              <a:t>Все на место уберем.</a:t>
            </a:r>
            <a:endParaRPr lang="ru-RU" sz="4800" i="1">
              <a:solidFill>
                <a:srgbClr val="7030A0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Click="0" advTm="10000">
    <p:check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          Цели: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i="1" smtClean="0">
                <a:solidFill>
                  <a:srgbClr val="00B0F0"/>
                </a:solidFill>
              </a:rPr>
              <a:t>Повышение экологической культуры подрастающего поколения; </a:t>
            </a:r>
          </a:p>
          <a:p>
            <a:pPr eaLnBrk="1" hangingPunct="1"/>
            <a:r>
              <a:rPr lang="ru-RU" sz="4000" i="1" smtClean="0">
                <a:solidFill>
                  <a:srgbClr val="00B0F0"/>
                </a:solidFill>
              </a:rPr>
              <a:t>Развитие умений и навыков вторичного использования бытового и производственного мусора.</a:t>
            </a:r>
          </a:p>
        </p:txBody>
      </p:sp>
    </p:spTree>
  </p:cSld>
  <p:clrMapOvr>
    <a:masterClrMapping/>
  </p:clrMapOvr>
  <p:transition advClick="0" advTm="10000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 descr="J:\DCIM\100PHOTO\SAM_494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0" y="571480"/>
            <a:ext cx="4429156" cy="464347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3011" name="Picture 3" descr="J:\DCIM\100PHOTO\SAM_4948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671703">
            <a:off x="4951730" y="1702697"/>
            <a:ext cx="4193425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10000">
    <p:split orient="vert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 descr="J:\DCIM\100PHOTO\SAM_49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42844" y="2000240"/>
            <a:ext cx="4143404" cy="464347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4035" name="Picture 3" descr="J:\DCIM\100PHOTO\SAM_497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 rot="768493">
            <a:off x="4846380" y="602683"/>
            <a:ext cx="4311966" cy="464347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5000">
    <p:circl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26627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</a:pPr>
            <a:endParaRPr lang="ru-RU" sz="6000" smtClean="0"/>
          </a:p>
          <a:p>
            <a:pPr eaLnBrk="1" hangingPunct="1">
              <a:buFont typeface="Wingdings 2" pitchFamily="18" charset="2"/>
              <a:buNone/>
            </a:pPr>
            <a:r>
              <a:rPr lang="ru-RU" sz="5400" b="1" i="1" smtClean="0">
                <a:solidFill>
                  <a:srgbClr val="00B050"/>
                </a:solidFill>
              </a:rPr>
              <a:t>Спасибо за внимание!!!</a:t>
            </a:r>
          </a:p>
        </p:txBody>
      </p:sp>
    </p:spTree>
  </p:cSld>
  <p:clrMapOvr>
    <a:masterClrMapping/>
  </p:clrMapOvr>
  <p:transition advClick="0" advTm="6000"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        Задачи:</a:t>
            </a:r>
          </a:p>
        </p:txBody>
      </p:sp>
      <p:sp>
        <p:nvSpPr>
          <p:cNvPr id="7171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4000" i="1" smtClean="0">
                <a:solidFill>
                  <a:srgbClr val="92D050"/>
                </a:solidFill>
              </a:rPr>
              <a:t>Интеллектуальное  и творческое развитие дошкольников;</a:t>
            </a:r>
          </a:p>
          <a:p>
            <a:pPr eaLnBrk="1" hangingPunct="1"/>
            <a:r>
              <a:rPr lang="ru-RU" sz="4000" i="1" smtClean="0">
                <a:solidFill>
                  <a:srgbClr val="92D050"/>
                </a:solidFill>
              </a:rPr>
              <a:t>Развитие и воспитание у дошкольников бережного отношения к природным ценностям</a:t>
            </a:r>
          </a:p>
        </p:txBody>
      </p:sp>
    </p:spTree>
  </p:cSld>
  <p:clrMapOvr>
    <a:masterClrMapping/>
  </p:clrMapOvr>
  <p:transition advClick="0" advTm="10000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775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mtClean="0"/>
          </a:p>
        </p:txBody>
      </p:sp>
      <p:sp>
        <p:nvSpPr>
          <p:cNvPr id="8195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143500"/>
            <a:ext cx="6400800" cy="1214438"/>
          </a:xfrm>
        </p:spPr>
        <p:txBody>
          <a:bodyPr/>
          <a:lstStyle/>
          <a:p>
            <a:pPr marR="0" eaLnBrk="1" hangingPunct="1">
              <a:buFont typeface="Arial" charset="0"/>
              <a:buNone/>
            </a:pPr>
            <a:r>
              <a:rPr lang="ru-RU" b="1" i="1" smtClean="0">
                <a:solidFill>
                  <a:srgbClr val="FF0000"/>
                </a:solidFill>
              </a:rPr>
              <a:t>Мебель для столовой в кукольный домик</a:t>
            </a:r>
          </a:p>
        </p:txBody>
      </p:sp>
      <p:pic>
        <p:nvPicPr>
          <p:cNvPr id="2052" name="Picture 4" descr="J:\DCIM\100PHOTO\SAM_4973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0"/>
            <a:ext cx="8072494" cy="507207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advClick="0" advTm="10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FF0000"/>
                </a:solidFill>
              </a:rPr>
              <a:t>Что нам для этого понадобилось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ru-RU" sz="3600" smtClean="0"/>
              <a:t>6-пластиковых  бутылки</a:t>
            </a:r>
          </a:p>
          <a:p>
            <a:pPr eaLnBrk="1" hangingPunct="1"/>
            <a:r>
              <a:rPr lang="ru-RU" sz="3600" smtClean="0"/>
              <a:t>Ножницы</a:t>
            </a:r>
          </a:p>
          <a:p>
            <a:pPr eaLnBrk="1" hangingPunct="1"/>
            <a:r>
              <a:rPr lang="ru-RU" sz="3600" smtClean="0"/>
              <a:t>Краска</a:t>
            </a:r>
          </a:p>
          <a:p>
            <a:pPr eaLnBrk="1" hangingPunct="1"/>
            <a:r>
              <a:rPr lang="ru-RU" sz="3600" smtClean="0"/>
              <a:t>Кусочек кружева</a:t>
            </a:r>
          </a:p>
          <a:p>
            <a:pPr eaLnBrk="1" hangingPunct="1"/>
            <a:r>
              <a:rPr lang="ru-RU" sz="3600" smtClean="0"/>
              <a:t>Клей «момент»</a:t>
            </a:r>
          </a:p>
          <a:p>
            <a:pPr eaLnBrk="1" hangingPunct="1"/>
            <a:r>
              <a:rPr lang="ru-RU" sz="3600" smtClean="0"/>
              <a:t>картон</a:t>
            </a:r>
          </a:p>
          <a:p>
            <a:pPr eaLnBrk="1" hangingPunct="1"/>
            <a:endParaRPr lang="ru-RU" sz="3600" smtClean="0"/>
          </a:p>
        </p:txBody>
      </p:sp>
    </p:spTree>
  </p:cSld>
  <p:clrMapOvr>
    <a:masterClrMapping/>
  </p:clrMapOvr>
  <p:transition advClick="0" advTm="10000"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Получились такие стульчики</a:t>
            </a:r>
          </a:p>
        </p:txBody>
      </p:sp>
      <p:pic>
        <p:nvPicPr>
          <p:cNvPr id="4099" name="Picture 3" descr="J:\DCIM\100PHOTO\SAM_490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1000100" y="1928802"/>
            <a:ext cx="7072361" cy="464347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advClick="0" advTm="10000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smtClean="0"/>
              <a:t>Отмеряем от крышки вниз 2 см. и отрезаем.</a:t>
            </a:r>
            <a:br>
              <a:rPr lang="ru-RU" sz="3200" smtClean="0"/>
            </a:br>
            <a:r>
              <a:rPr lang="ru-RU" sz="3200" smtClean="0"/>
              <a:t>Это у нас будет ножка.</a:t>
            </a:r>
          </a:p>
        </p:txBody>
      </p:sp>
      <p:pic>
        <p:nvPicPr>
          <p:cNvPr id="5123" name="Picture 2" descr="J:\DCIM\100PHOTO\SAM_4912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/>
          <a:srcRect/>
          <a:stretch>
            <a:fillRect/>
          </a:stretch>
        </p:blipFill>
        <p:spPr>
          <a:xfrm rot="21257706">
            <a:off x="196609" y="2337214"/>
            <a:ext cx="4429124" cy="4176404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5124" name="Picture 3" descr="J:\DCIM\100PHOTO\SAM_491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960917">
            <a:off x="4714876" y="1857364"/>
            <a:ext cx="4286248" cy="428628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advClick="0" advTm="3000">
    <p:pull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25675"/>
          </a:xfrm>
        </p:spPr>
        <p:txBody>
          <a:bodyPr/>
          <a:lstStyle/>
          <a:p>
            <a:pPr eaLnBrk="1" hangingPunct="1"/>
            <a:r>
              <a:rPr lang="ru-RU" sz="2400" smtClean="0"/>
              <a:t>Делаем столик. Отрезаем верхнюю часть пластиковой бутылки, примерно 15 см. от крышки. Я эту часть тоже оплавила утюгом. Вырезаем из картона две одинаковые части-столешницы любой формы.</a:t>
            </a: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pic>
        <p:nvPicPr>
          <p:cNvPr id="6147" name="Picture 2" descr="J:\DCIM\100PHOTO\SAM_492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>
          <a:xfrm>
            <a:off x="2000232" y="2285992"/>
            <a:ext cx="5072081" cy="457200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advClick="0" advTm="10000">
    <p:wheel spokes="2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457200" y="142875"/>
            <a:ext cx="8229600" cy="12858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smtClean="0"/>
              <a:t>Теперь аккуратно по краю столешницы наносим клей.</a:t>
            </a:r>
            <a:br>
              <a:rPr lang="ru-RU" sz="2400" smtClean="0"/>
            </a:br>
            <a:r>
              <a:rPr lang="ru-RU" sz="2400" smtClean="0"/>
              <a:t>Прикладываем к клею кружево и всё красим.</a:t>
            </a:r>
            <a:br>
              <a:rPr lang="ru-RU" sz="2400" smtClean="0"/>
            </a:br>
            <a:r>
              <a:rPr lang="ru-RU" sz="2400" smtClean="0"/>
              <a:t>Столик готов</a:t>
            </a:r>
            <a:r>
              <a:rPr lang="ru-RU" sz="2000" smtClean="0"/>
              <a:t/>
            </a:r>
            <a:br>
              <a:rPr lang="ru-RU" sz="2000" smtClean="0"/>
            </a:br>
            <a:endParaRPr lang="ru-RU" sz="2000" smtClean="0"/>
          </a:p>
        </p:txBody>
      </p:sp>
      <p:pic>
        <p:nvPicPr>
          <p:cNvPr id="7172" name="Picture 4" descr="J:\DCIM\100PHOTO\SAM_49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tretch>
            <a:fillRect/>
          </a:stretch>
        </p:blipFill>
        <p:spPr>
          <a:xfrm>
            <a:off x="1645708" y="1935163"/>
            <a:ext cx="5852583" cy="4389437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advClick="0" advTm="10000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Поток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266</TotalTime>
  <Words>219</Words>
  <Application>Microsoft Office PowerPoint</Application>
  <PresentationFormat>Экран (4:3)</PresentationFormat>
  <Paragraphs>43</Paragraphs>
  <Slides>22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Поток</vt:lpstr>
      <vt:lpstr>Презентация на тему: «Чистый мир детям!»</vt:lpstr>
      <vt:lpstr>                       Цели:</vt:lpstr>
      <vt:lpstr>                     Задачи:</vt:lpstr>
      <vt:lpstr>Презентация PowerPoint</vt:lpstr>
      <vt:lpstr>Что нам для этого понадобилось</vt:lpstr>
      <vt:lpstr>Получились такие стульчики</vt:lpstr>
      <vt:lpstr>Отмеряем от крышки вниз 2 см. и отрезаем. Это у нас будет ножка.</vt:lpstr>
      <vt:lpstr>Делаем столик. Отрезаем верхнюю часть пластиковой бутылки, примерно 15 см. от крышки. Я эту часть тоже оплавила утюгом. Вырезаем из картона две одинаковые части-столешницы любой формы. </vt:lpstr>
      <vt:lpstr>Теперь аккуратно по краю столешницы наносим клей. Прикладываем к клею кружево и всё красим. Столик готов </vt:lpstr>
      <vt:lpstr>То что у нас получилось.</vt:lpstr>
      <vt:lpstr>Презентация PowerPoint</vt:lpstr>
      <vt:lpstr>Презентация PowerPoint</vt:lpstr>
      <vt:lpstr>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макс</dc:creator>
  <cp:lastModifiedBy>KDF</cp:lastModifiedBy>
  <cp:revision>31</cp:revision>
  <dcterms:created xsi:type="dcterms:W3CDTF">2013-06-04T18:03:29Z</dcterms:created>
  <dcterms:modified xsi:type="dcterms:W3CDTF">2014-10-07T19:04:23Z</dcterms:modified>
</cp:coreProperties>
</file>